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7D1D69-91EF-4119-A5A0-98F3BDCC42C1}" v="3" dt="2020-03-09T14:22:38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ijken, Aart" userId="36cbf7d3-d3c5-4b95-939e-a8d6d53c427d" providerId="ADAL" clId="{687D1D69-91EF-4119-A5A0-98F3BDCC42C1}"/>
    <pc:docChg chg="custSel delSld modSld">
      <pc:chgData name="Kuijken, Aart" userId="36cbf7d3-d3c5-4b95-939e-a8d6d53c427d" providerId="ADAL" clId="{687D1D69-91EF-4119-A5A0-98F3BDCC42C1}" dt="2020-03-09T14:24:19.955" v="274" actId="1076"/>
      <pc:docMkLst>
        <pc:docMk/>
      </pc:docMkLst>
      <pc:sldChg chg="del">
        <pc:chgData name="Kuijken, Aart" userId="36cbf7d3-d3c5-4b95-939e-a8d6d53c427d" providerId="ADAL" clId="{687D1D69-91EF-4119-A5A0-98F3BDCC42C1}" dt="2020-03-09T14:16:29.172" v="0" actId="2696"/>
        <pc:sldMkLst>
          <pc:docMk/>
          <pc:sldMk cId="1830105092" sldId="256"/>
        </pc:sldMkLst>
      </pc:sldChg>
      <pc:sldChg chg="addSp modSp">
        <pc:chgData name="Kuijken, Aart" userId="36cbf7d3-d3c5-4b95-939e-a8d6d53c427d" providerId="ADAL" clId="{687D1D69-91EF-4119-A5A0-98F3BDCC42C1}" dt="2020-03-09T14:24:19.955" v="274" actId="1076"/>
        <pc:sldMkLst>
          <pc:docMk/>
          <pc:sldMk cId="3685033187" sldId="257"/>
        </pc:sldMkLst>
        <pc:spChg chg="add mod">
          <ac:chgData name="Kuijken, Aart" userId="36cbf7d3-d3c5-4b95-939e-a8d6d53c427d" providerId="ADAL" clId="{687D1D69-91EF-4119-A5A0-98F3BDCC42C1}" dt="2020-03-09T14:22:53.719" v="235" actId="1035"/>
          <ac:spMkLst>
            <pc:docMk/>
            <pc:sldMk cId="3685033187" sldId="257"/>
            <ac:spMk id="3" creationId="{3F957836-81E0-4D30-9B6C-53B87A307C5E}"/>
          </ac:spMkLst>
        </pc:spChg>
        <pc:spChg chg="mod">
          <ac:chgData name="Kuijken, Aart" userId="36cbf7d3-d3c5-4b95-939e-a8d6d53c427d" providerId="ADAL" clId="{687D1D69-91EF-4119-A5A0-98F3BDCC42C1}" dt="2020-03-09T14:20:53.850" v="173" actId="6549"/>
          <ac:spMkLst>
            <pc:docMk/>
            <pc:sldMk cId="3685033187" sldId="257"/>
            <ac:spMk id="4" creationId="{70387179-A4D1-4896-A188-C91F5C02CAAC}"/>
          </ac:spMkLst>
        </pc:spChg>
        <pc:spChg chg="mod">
          <ac:chgData name="Kuijken, Aart" userId="36cbf7d3-d3c5-4b95-939e-a8d6d53c427d" providerId="ADAL" clId="{687D1D69-91EF-4119-A5A0-98F3BDCC42C1}" dt="2020-03-09T14:24:19.955" v="274" actId="1076"/>
          <ac:spMkLst>
            <pc:docMk/>
            <pc:sldMk cId="3685033187" sldId="257"/>
            <ac:spMk id="11" creationId="{643C2769-0CD0-4ACB-A5F1-4D9357E635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D0AD-DF42-490A-B4D2-3AF6A7027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CF5FC-0A38-4125-AE51-2A3E60CCE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72014-4012-427B-B3F4-E479B40F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89077-F779-44DC-A716-1A7646CF3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9C2B1-213D-4528-9C74-D98824F8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484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5A38-FDBD-4055-B22A-F47A9BA09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AD703-ADC5-4C71-88E7-FC7FD7297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33D24-2445-4C21-BD3F-0594A61F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7E2F8-E95A-42C8-BBFD-E1BD5FA3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E7DD-C531-436C-8E9B-C7B7AAFB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135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75F7B-A8FD-4C8F-86C5-E501EDB36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90CE6-C624-4E15-AF6A-EF8D12D02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79896-FA02-4906-95B6-2FC9BC86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092B5-A399-4300-B040-C0FBDC23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8E1CE-3C8F-4C9E-BB52-16431479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9211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51D83-07E5-4416-B5B8-182BF489F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2AABC-F202-47E0-85F4-D2A721355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5433F-4EFE-42DC-A3DC-A24DC84A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0170E-2A54-43D6-AFC5-5EB085E4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23931-89BD-4586-A66B-358E2264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50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8F20-E4DB-4A77-9679-08BAFC0AF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14972-8DB8-4728-8D0A-DE540F68B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72B0C-4496-48C9-A358-62D69252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E720F-E240-43F5-98FA-8F376FDA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983AA-361B-49EA-9CD1-2FAFC26D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1471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8301E-DA9B-4423-896D-0BCE950A4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9E2B5-BF28-48F7-8D84-29415D52A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693C9-740C-464F-B44C-0144296B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7ED54-A160-4FDA-B02A-BB238E12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3E849-B15C-4E7F-B3A1-D40B0227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49603-0777-427C-85C1-94E74799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588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5422-8F66-440C-AEC0-25B9AE91D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065E8-C805-4354-A0A1-D9666E874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DED92-8C46-4AE5-9946-B8EC0F949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650B3-89AC-4B9F-AB68-7DC378A7AA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7319C-5E27-4E59-9782-105CE338E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66178-0837-44C5-AFF5-5599F108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88FD9-3131-43D3-80EB-F76A00F14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40DD8-4F24-4C3D-80F4-731A5280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3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37FAE-D076-4F0F-9C6B-525DD8EB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267CC3-594E-4FD6-9200-C9C2B4AF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2B919-675E-4CA1-B55D-E6F259945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8E928-6144-4F74-9A8F-82611BF8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037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2BD89-418F-4FC7-B853-48C76A16F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6D46E-E3B6-4EE5-AD71-6080F2CBB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70D68-7FCD-4E34-9882-8C4CDCB1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58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2F05-B209-47A2-A048-BC2FC3F0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EA2F-7B3B-488C-9225-10C6D700C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B4DAA-F103-46DA-A57B-0D02096DE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33E24-F688-4014-9252-C90BE008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0A6AD-3127-45DF-ABC5-02CEF910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46078-893A-41DF-B3A3-C85D9074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232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39A1-FBD7-45F2-9BAA-DF7C77A2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A75103-5EE0-488C-A40F-2C47D59F7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60C7D8-72D4-45AF-8807-BC780095B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C0183-B10A-4143-AF60-F5C0BF78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36BB40-DD13-4B97-B163-C258A66E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27BD9-EF3C-413F-BC24-D07D3646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360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AF624-1FFE-471B-B38B-435FD839F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57295-AD2F-41E1-9596-4BF203135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1FD93-2DE4-4673-A338-9E0CFFF94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2F8A-274B-4809-A651-9762FEDE7D8B}" type="datetimeFigureOut">
              <a:rPr lang="nl-BE" smtClean="0"/>
              <a:t>9/03/2020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DEE9-A642-4D54-A81E-6D07A70CF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E2D12-42AF-4B8D-BF0D-100263F84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ECDB-DA6D-4A26-9B6A-EF1250E2070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251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hyperlink" Target="mailto:lore.vandevyvere@barco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D334-916D-49F3-B413-4E357554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176349" cy="1600200"/>
          </a:xfrm>
        </p:spPr>
        <p:txBody>
          <a:bodyPr/>
          <a:lstStyle/>
          <a:p>
            <a:r>
              <a:rPr lang="en-US" sz="4000" b="1" dirty="0"/>
              <a:t>Aart Kuijken</a:t>
            </a:r>
            <a:br>
              <a:rPr lang="en-US" dirty="0"/>
            </a:br>
            <a:r>
              <a:rPr lang="en-US" sz="2400" dirty="0"/>
              <a:t>Team Leader R&amp;D</a:t>
            </a:r>
            <a:br>
              <a:rPr lang="en-US" sz="2400" dirty="0"/>
            </a:br>
            <a:r>
              <a:rPr lang="en-US" sz="2400" dirty="0"/>
              <a:t>Barco NV</a:t>
            </a:r>
            <a:endParaRPr lang="nl-BE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A156440-5A94-4834-9DD5-675A8FD3FE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788" y="2476500"/>
            <a:ext cx="1905000" cy="19050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387179-A4D1-4896-A188-C91F5C02C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76349" cy="381158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Master in Computer Science – Ugent 1992-1996</a:t>
            </a:r>
          </a:p>
          <a:p>
            <a:r>
              <a:rPr lang="nl-BE" dirty="0"/>
              <a:t>Preasidium WINA 1994-1995 (Feest/Hofnar)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3C2769-0CD0-4ACB-A5F1-4D9357E635DD}"/>
              </a:ext>
            </a:extLst>
          </p:cNvPr>
          <p:cNvSpPr txBox="1"/>
          <p:nvPr/>
        </p:nvSpPr>
        <p:spPr>
          <a:xfrm>
            <a:off x="6415965" y="2057400"/>
            <a:ext cx="56125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Career path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Nimble NV/Objective NV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TeleAtlas</a:t>
            </a:r>
            <a:r>
              <a:rPr lang="en-US" dirty="0"/>
              <a:t> NV/TomTom NV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Software 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Agile roles (scrum master, product owner, agile coach, scaled agile)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Team 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Barco NV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Agile roles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Team lead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B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F87627-E136-439A-9BD8-7DFB8E183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227" y="763718"/>
            <a:ext cx="2486297" cy="171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957836-81E0-4D30-9B6C-53B87A307C5E}"/>
              </a:ext>
            </a:extLst>
          </p:cNvPr>
          <p:cNvSpPr txBox="1"/>
          <p:nvPr/>
        </p:nvSpPr>
        <p:spPr>
          <a:xfrm>
            <a:off x="3289738" y="5667652"/>
            <a:ext cx="5612524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VISIT US AND TALK ABOUT YOUR CAREER!</a:t>
            </a:r>
          </a:p>
          <a:p>
            <a:pPr algn="ctr"/>
            <a:r>
              <a:rPr lang="nl-BE" dirty="0"/>
              <a:t>March 16 and March 27, @Barco Kortrijk</a:t>
            </a:r>
          </a:p>
          <a:p>
            <a:pPr algn="ctr"/>
            <a:r>
              <a:rPr lang="nl-BE" dirty="0"/>
              <a:t>Registration: </a:t>
            </a:r>
            <a:r>
              <a:rPr lang="nl-BE" dirty="0">
                <a:hlinkClick r:id="rId5"/>
              </a:rPr>
              <a:t>lore.vandevyvere@barco.com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503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01572A0147E4D98E6C96CFD932C2D" ma:contentTypeVersion="6" ma:contentTypeDescription="Create a new document." ma:contentTypeScope="" ma:versionID="03fa4d97923bb9ac10e98a6c43794f22">
  <xsd:schema xmlns:xsd="http://www.w3.org/2001/XMLSchema" xmlns:xs="http://www.w3.org/2001/XMLSchema" xmlns:p="http://schemas.microsoft.com/office/2006/metadata/properties" xmlns:ns3="94f875e0-de1a-4a41-8947-1e4b26c8cf09" xmlns:ns4="42fb2130-5667-4db9-8a8a-1464a60cfdd9" targetNamespace="http://schemas.microsoft.com/office/2006/metadata/properties" ma:root="true" ma:fieldsID="1200672bd83f1982eaa43b2515fcc3c9" ns3:_="" ns4:_="">
    <xsd:import namespace="94f875e0-de1a-4a41-8947-1e4b26c8cf09"/>
    <xsd:import namespace="42fb2130-5667-4db9-8a8a-1464a60cfd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875e0-de1a-4a41-8947-1e4b26c8c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fb2130-5667-4db9-8a8a-1464a60cfd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AE72F-C17A-4E3C-9DB3-5C826E81D7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8278DF-7AC6-49DC-BE7C-65EDFA4F16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f875e0-de1a-4a41-8947-1e4b26c8cf09"/>
    <ds:schemaRef ds:uri="42fb2130-5667-4db9-8a8a-1464a60cfd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521923-F0A5-444E-B99B-F48A6E82B842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42fb2130-5667-4db9-8a8a-1464a60cfdd9"/>
    <ds:schemaRef ds:uri="http://schemas.microsoft.com/office/infopath/2007/PartnerControls"/>
    <ds:schemaRef ds:uri="http://schemas.openxmlformats.org/package/2006/metadata/core-properties"/>
    <ds:schemaRef ds:uri="94f875e0-de1a-4a41-8947-1e4b26c8c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Aart Kuijken Team Leader R&amp;D Barco NV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Kuijken, Aart</dc:creator>
  <cp:lastModifiedBy>Kuijken, Aart</cp:lastModifiedBy>
  <cp:revision>3</cp:revision>
  <dcterms:created xsi:type="dcterms:W3CDTF">2020-03-09T09:27:10Z</dcterms:created>
  <dcterms:modified xsi:type="dcterms:W3CDTF">2020-03-09T14:24:22Z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0x0101001E701572A0147E4D98E6C96CFD932C2D</vt:lpwstr>
  </property>
</Properties>
</file>